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7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0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38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18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139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0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2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13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84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81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40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CC5D6-7BF5-469F-93B2-015EFFBBD30F}" type="datetimeFigureOut">
              <a:rPr lang="nl-NL" smtClean="0"/>
              <a:t>21-1-2018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7090E-3A91-43C8-AF20-5EDE8754F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09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Inkoop en Verkoop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Opdracht week 3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Interview bedenken, afnemen en verslag van maken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65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deze week </a:t>
            </a:r>
            <a:br>
              <a:rPr lang="nl-NL" dirty="0" smtClean="0"/>
            </a:br>
            <a:endParaRPr lang="nl-NL" sz="1800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6931" cy="435133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Individueel of in </a:t>
            </a:r>
            <a:r>
              <a:rPr lang="nl-NL" dirty="0" smtClean="0"/>
              <a:t>tweetallen</a:t>
            </a:r>
            <a:endParaRPr lang="nl-NL" dirty="0" smtClean="0"/>
          </a:p>
          <a:p>
            <a:r>
              <a:rPr lang="nl-NL" dirty="0" smtClean="0"/>
              <a:t>Stel vragen voor een interview op voor een dierspeciaalzaak of groothandel. </a:t>
            </a:r>
          </a:p>
          <a:p>
            <a:r>
              <a:rPr lang="nl-NL" dirty="0" smtClean="0"/>
              <a:t>Minimaal tien goed gestelde vragen, meer is beter!</a:t>
            </a:r>
          </a:p>
          <a:p>
            <a:r>
              <a:rPr lang="nl-NL" dirty="0" smtClean="0"/>
              <a:t>Werk de vragen en antwoorden uit in </a:t>
            </a:r>
            <a:r>
              <a:rPr lang="nl-NL" dirty="0" smtClean="0"/>
              <a:t>een </a:t>
            </a:r>
            <a:r>
              <a:rPr lang="nl-NL" dirty="0" err="1" smtClean="0"/>
              <a:t>powerpoint</a:t>
            </a:r>
            <a:r>
              <a:rPr lang="nl-NL" dirty="0" smtClean="0"/>
              <a:t> presentatie</a:t>
            </a:r>
          </a:p>
          <a:p>
            <a:r>
              <a:rPr lang="nl-NL" dirty="0" smtClean="0"/>
              <a:t>Wat </a:t>
            </a:r>
            <a:r>
              <a:rPr lang="nl-NL" dirty="0" smtClean="0"/>
              <a:t>staat </a:t>
            </a:r>
            <a:r>
              <a:rPr lang="nl-NL" dirty="0" smtClean="0"/>
              <a:t>er o.a. in de </a:t>
            </a:r>
            <a:r>
              <a:rPr lang="nl-NL" dirty="0" err="1" smtClean="0"/>
              <a:t>Powerpoint</a:t>
            </a:r>
            <a:r>
              <a:rPr lang="nl-NL" dirty="0" smtClean="0"/>
              <a:t>:</a:t>
            </a:r>
          </a:p>
          <a:p>
            <a:pPr lvl="1"/>
            <a:r>
              <a:rPr lang="nl-NL" dirty="0"/>
              <a:t>Omschrijving bedrijf en wanneer en wie heb je gesproken (functie)</a:t>
            </a:r>
          </a:p>
          <a:p>
            <a:pPr lvl="1"/>
            <a:r>
              <a:rPr lang="nl-NL" dirty="0"/>
              <a:t>De vragen en antwoorden (samengevat)</a:t>
            </a:r>
          </a:p>
          <a:p>
            <a:pPr lvl="1"/>
            <a:r>
              <a:rPr lang="nl-NL" dirty="0"/>
              <a:t>Wat viel je op in de winkel (goede en minder goede punten)</a:t>
            </a:r>
          </a:p>
          <a:p>
            <a:pPr lvl="1"/>
            <a:r>
              <a:rPr lang="nl-NL" dirty="0"/>
              <a:t>Maak foto’s van het bedrijf en beschrijf wat je ziet (vraag hier eerst toestemming voor)</a:t>
            </a:r>
          </a:p>
          <a:p>
            <a:pPr lvl="1"/>
            <a:r>
              <a:rPr lang="nl-NL" dirty="0"/>
              <a:t>Vertel wat jij anders zou doen als jij bedrijfsleider was geweest</a:t>
            </a:r>
          </a:p>
          <a:p>
            <a:pPr lvl="1"/>
            <a:r>
              <a:rPr lang="nl-NL" dirty="0"/>
              <a:t>Maak een korte conclusie met wat je van het bezoek </a:t>
            </a:r>
            <a:r>
              <a:rPr lang="nl-NL" dirty="0" smtClean="0"/>
              <a:t>vond</a:t>
            </a:r>
            <a:endParaRPr lang="nl-NL" dirty="0"/>
          </a:p>
          <a:p>
            <a:r>
              <a:rPr lang="nl-NL" dirty="0" smtClean="0"/>
              <a:t>Presenteer dit op maandag 29 januari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1110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Breedbeeld</PresentationFormat>
  <Paragraphs>16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Inkoop en Verkoop</vt:lpstr>
      <vt:lpstr>Opdracht deze week 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Inkoop en Verkoop</dc:title>
  <dc:creator>Weijden, Yorike van der</dc:creator>
  <cp:lastModifiedBy>Weijden, Yorike van der</cp:lastModifiedBy>
  <cp:revision>2</cp:revision>
  <dcterms:created xsi:type="dcterms:W3CDTF">2018-01-21T19:37:51Z</dcterms:created>
  <dcterms:modified xsi:type="dcterms:W3CDTF">2018-01-21T19:46:18Z</dcterms:modified>
</cp:coreProperties>
</file>